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332" r:id="rId3"/>
    <p:sldId id="337" r:id="rId4"/>
    <p:sldId id="359" r:id="rId5"/>
    <p:sldId id="360" r:id="rId6"/>
    <p:sldId id="361" r:id="rId7"/>
    <p:sldId id="362" r:id="rId8"/>
    <p:sldId id="363" r:id="rId9"/>
    <p:sldId id="263" r:id="rId10"/>
    <p:sldId id="364" r:id="rId11"/>
    <p:sldId id="365" r:id="rId12"/>
    <p:sldId id="366" r:id="rId13"/>
    <p:sldId id="367" r:id="rId14"/>
    <p:sldId id="368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2" autoAdjust="0"/>
    <p:restoredTop sz="94291" autoAdjust="0"/>
  </p:normalViewPr>
  <p:slideViewPr>
    <p:cSldViewPr>
      <p:cViewPr>
        <p:scale>
          <a:sx n="71" d="100"/>
          <a:sy n="71" d="100"/>
        </p:scale>
        <p:origin x="-408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925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79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31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467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38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0761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461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759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85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485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47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50A53FA-AF47-41F8-A470-3C95F1A52CA8}" type="datetimeFigureOut">
              <a:rPr lang="es-AR" smtClean="0"/>
              <a:pPr/>
              <a:t>6/5/2022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75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15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4.wmf"/><Relationship Id="rId5" Type="http://schemas.openxmlformats.org/officeDocument/2006/relationships/image" Target="../media/image1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18" Type="http://schemas.openxmlformats.org/officeDocument/2006/relationships/image" Target="../media/image29.png"/><Relationship Id="rId3" Type="http://schemas.openxmlformats.org/officeDocument/2006/relationships/image" Target="../media/image17.png"/><Relationship Id="rId21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16" Type="http://schemas.openxmlformats.org/officeDocument/2006/relationships/image" Target="../media/image2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46176" y="1412776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CDI</a:t>
            </a: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Resolución de Ejercicios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79796"/>
            <a:ext cx="8964488" cy="67268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2400" dirty="0">
                <a:latin typeface="Arial" charset="0"/>
                <a:cs typeface="Arial" charset="0"/>
              </a:rPr>
              <a:t>U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na </a:t>
            </a:r>
            <a:r>
              <a:rPr kumimoji="0" lang="es-AR" sz="2400" b="1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serie de Taylor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 es una aproximación de funciones mediante una serie de potencias o suma de potencias enteras de</a:t>
            </a:r>
            <a:r>
              <a:rPr kumimoji="0" lang="es-AR" sz="2400" b="0" i="0" strike="noStrike" cap="none" normalizeH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 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polinomios como llamados términos de la serie.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Dicha suma se calcula a partir de las derivadas de la función para un determinado valor o punto</a:t>
            </a:r>
            <a:r>
              <a:rPr lang="es-AR" sz="2400" dirty="0">
                <a:latin typeface="Arial" charset="0"/>
                <a:cs typeface="Arial" charset="0"/>
              </a:rPr>
              <a:t> 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suficientemente derivable sobre la función y un entorno sobre el cual converja la serie.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 la serie centrada sobre el punto cero, se le denomina también </a:t>
            </a:r>
            <a:r>
              <a:rPr kumimoji="0" lang="es-AR" sz="2400" b="1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serie de </a:t>
            </a:r>
            <a:r>
              <a:rPr kumimoji="0" lang="es-AR" sz="2400" b="1" i="0" strike="noStrike" cap="none" normalizeH="0" baseline="0" dirty="0" err="1" smtClean="0">
                <a:ln>
                  <a:noFill/>
                </a:ln>
                <a:effectLst/>
                <a:latin typeface="Arial" charset="0"/>
                <a:cs typeface="Arial" charset="0"/>
              </a:rPr>
              <a:t>Maclaurin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strike="noStrike" cap="none" normalizeH="0" baseline="0" dirty="0" smtClean="0">
              <a:ln>
                <a:noFill/>
              </a:ln>
              <a:effectLst/>
              <a:latin typeface="Arial" charset="0"/>
              <a:cs typeface="Arial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Esta aproximación tiene tres ventajas importantes: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strike="noStrike" cap="none" normalizeH="0" baseline="0" dirty="0" smtClean="0">
              <a:ln>
                <a:noFill/>
              </a:ln>
              <a:effectLst/>
              <a:latin typeface="Arial" charset="0"/>
              <a:cs typeface="Arial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AR" sz="2400" dirty="0">
                <a:latin typeface="Arial" charset="0"/>
                <a:cs typeface="Arial" charset="0"/>
              </a:rPr>
              <a:t> </a:t>
            </a:r>
            <a:r>
              <a:rPr lang="es-AR" sz="2400" dirty="0" smtClean="0">
                <a:latin typeface="Arial" charset="0"/>
                <a:cs typeface="Arial" charset="0"/>
              </a:rPr>
              <a:t>L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 derivación de una de estas series se puede realizar término a término, que resultan operaciones triviales.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 Se puede utilizar para calcular valores aproximados de funciones.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 Es posible calcular la </a:t>
            </a:r>
            <a:r>
              <a:rPr kumimoji="0" lang="es-AR" sz="2400" b="0" i="0" strike="noStrike" cap="none" normalizeH="0" baseline="0" dirty="0" err="1" smtClean="0">
                <a:ln>
                  <a:noFill/>
                </a:ln>
                <a:effectLst/>
                <a:latin typeface="Arial" charset="0"/>
                <a:cs typeface="Arial" charset="0"/>
              </a:rPr>
              <a:t>optimidad</a:t>
            </a:r>
            <a:r>
              <a:rPr kumimoji="0" lang="es-AR" sz="2400" b="0" i="0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 de la aproximación.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AutoShape 3" descr="{\displaystyle (x-a)^{n}}"/>
          <p:cNvSpPr>
            <a:spLocks noChangeAspect="1" noChangeArrowheads="1"/>
          </p:cNvSpPr>
          <p:nvPr/>
        </p:nvSpPr>
        <p:spPr bwMode="auto">
          <a:xfrm>
            <a:off x="9055100" y="-669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AutoShape 4" descr="a"/>
          <p:cNvSpPr>
            <a:spLocks noChangeAspect="1" noChangeArrowheads="1"/>
          </p:cNvSpPr>
          <p:nvPr/>
        </p:nvSpPr>
        <p:spPr bwMode="auto">
          <a:xfrm>
            <a:off x="16278225" y="-669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AutoShape 5" descr="a=0"/>
          <p:cNvSpPr>
            <a:spLocks noChangeAspect="1" noChangeArrowheads="1"/>
          </p:cNvSpPr>
          <p:nvPr/>
        </p:nvSpPr>
        <p:spPr bwMode="auto">
          <a:xfrm>
            <a:off x="5443538" y="-38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91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645037"/>
            <a:ext cx="8604448" cy="624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9585"/>
            <a:ext cx="864096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6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1779"/>
            <a:ext cx="9144000" cy="640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395536" y="1124744"/>
          <a:ext cx="8162907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cuación" r:id="rId3" imgW="5537200" imgH="1371600" progId="Equation.3">
                  <p:embed/>
                </p:oleObj>
              </mc:Choice>
              <mc:Fallback>
                <p:oleObj name="Ecuación" r:id="rId3" imgW="55372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24744"/>
                        <a:ext cx="8162907" cy="201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7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76672"/>
            <a:ext cx="29241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755576" y="1628800"/>
          <a:ext cx="216324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cuación" r:id="rId4" imgW="977900" imgH="228600" progId="Equation.3">
                  <p:embed/>
                </p:oleObj>
              </mc:Choice>
              <mc:Fallback>
                <p:oleObj name="Ecuación" r:id="rId4" imgW="97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628800"/>
                        <a:ext cx="2163240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419872" y="1628800"/>
          <a:ext cx="330183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cuación" r:id="rId6" imgW="1790700" imgH="393700" progId="Equation.3">
                  <p:embed/>
                </p:oleObj>
              </mc:Choice>
              <mc:Fallback>
                <p:oleObj name="Ecuación" r:id="rId6" imgW="1790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628800"/>
                        <a:ext cx="3301830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55576" y="2492896"/>
          <a:ext cx="511256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cuación" r:id="rId8" imgW="2705100" imgH="266700" progId="Equation.3">
                  <p:embed/>
                </p:oleObj>
              </mc:Choice>
              <mc:Fallback>
                <p:oleObj name="Ecuación" r:id="rId8" imgW="2705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92896"/>
                        <a:ext cx="5112568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27585" y="3356992"/>
          <a:ext cx="2736304" cy="57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cuación" r:id="rId10" imgW="1091726" imgH="228501" progId="Equation.3">
                  <p:embed/>
                </p:oleObj>
              </mc:Choice>
              <mc:Fallback>
                <p:oleObj name="Ecuación" r:id="rId10" imgW="109172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5" y="3356992"/>
                        <a:ext cx="2736304" cy="57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85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	y  </a:t>
            </a:r>
            <a:endParaRPr kumimoji="0" 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1800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64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4541D95-8F2C-4C89-B6C0-C065F6C8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476672"/>
            <a:ext cx="8848725" cy="1695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514EAEF9-32E7-4363-871B-A4889B68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32656"/>
            <a:ext cx="8229600" cy="87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="" xmlns:a16="http://schemas.microsoft.com/office/drawing/2014/main" id="{13456A4E-DFC4-4629-ADB4-965E11D414E8}"/>
                  </a:ext>
                </a:extLst>
              </p:cNvPr>
              <p:cNvSpPr txBox="1"/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3456A4E-DFC4-4629-ADB4-965E11D4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blipFill>
                <a:blip r:embed="rId4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="" xmlns:a16="http://schemas.microsoft.com/office/drawing/2014/main" id="{FC38E09C-6397-4404-949D-5D619CF222CE}"/>
                  </a:ext>
                </a:extLst>
              </p:cNvPr>
              <p:cNvSpPr txBox="1"/>
              <p:nvPr/>
            </p:nvSpPr>
            <p:spPr>
              <a:xfrm>
                <a:off x="1187624" y="181609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38E09C-6397-4404-949D-5D619CF2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816090"/>
                <a:ext cx="10075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BD8E9614-3703-4D51-86B1-71BFC60ED0F5}"/>
              </a:ext>
            </a:extLst>
          </p:cNvPr>
          <p:cNvSpPr txBox="1"/>
          <p:nvPr/>
        </p:nvSpPr>
        <p:spPr>
          <a:xfrm>
            <a:off x="539552" y="134076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Mínimo en 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="" xmlns:a16="http://schemas.microsoft.com/office/drawing/2014/main" id="{75AE60CF-04A7-4109-B3D7-196EA1712CA5}"/>
                  </a:ext>
                </a:extLst>
              </p:cNvPr>
              <p:cNvSpPr txBox="1"/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5AE60CF-04A7-4109-B3D7-196EA1712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blipFill>
                <a:blip r:embed="rId6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="" xmlns:a16="http://schemas.microsoft.com/office/drawing/2014/main" id="{51AB7AD2-7CD3-43A3-9AB6-CFAD004BC949}"/>
                  </a:ext>
                </a:extLst>
              </p:cNvPr>
              <p:cNvSpPr txBox="1"/>
              <p:nvPr/>
            </p:nvSpPr>
            <p:spPr>
              <a:xfrm>
                <a:off x="2338660" y="1859086"/>
                <a:ext cx="22959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1AB7AD2-7CD3-43A3-9AB6-CFAD004B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60" y="1859086"/>
                <a:ext cx="2295921" cy="276999"/>
              </a:xfrm>
              <a:prstGeom prst="rect">
                <a:avLst/>
              </a:prstGeom>
              <a:blipFill>
                <a:blip r:embed="rId7"/>
                <a:stretch>
                  <a:fillRect l="-798" t="-4444" r="-1330" b="-4222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id="{3D45EDAE-FE86-4823-AF7F-C20EC8BE4CFE}"/>
                  </a:ext>
                </a:extLst>
              </p:cNvPr>
              <p:cNvSpPr txBox="1"/>
              <p:nvPr/>
            </p:nvSpPr>
            <p:spPr>
              <a:xfrm>
                <a:off x="391096" y="2250023"/>
                <a:ext cx="1439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D45EDAE-FE86-4823-AF7F-C20EC8BE4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96" y="2250023"/>
                <a:ext cx="1439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id="{B9A55AF7-4DF4-4B76-9E68-2B1D47F3D361}"/>
                  </a:ext>
                </a:extLst>
              </p:cNvPr>
              <p:cNvSpPr txBox="1"/>
              <p:nvPr/>
            </p:nvSpPr>
            <p:spPr>
              <a:xfrm>
                <a:off x="1039714" y="2564904"/>
                <a:ext cx="939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9A55AF7-4DF4-4B76-9E68-2B1D47F3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14" y="2564904"/>
                <a:ext cx="9399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id="{9D18A974-EB6A-4426-A2E5-DB59FA28A25C}"/>
                  </a:ext>
                </a:extLst>
              </p:cNvPr>
              <p:cNvSpPr txBox="1"/>
              <p:nvPr/>
            </p:nvSpPr>
            <p:spPr>
              <a:xfrm>
                <a:off x="610306" y="3152001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AR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D18A974-EB6A-4426-A2E5-DB59FA28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6" y="3152001"/>
                <a:ext cx="1368152" cy="276999"/>
              </a:xfrm>
              <a:prstGeom prst="rect">
                <a:avLst/>
              </a:prstGeom>
              <a:blipFill>
                <a:blip r:embed="rId10"/>
                <a:stretch>
                  <a:fillRect l="-9333" t="-17391" r="-3556" b="-456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="" xmlns:a16="http://schemas.microsoft.com/office/drawing/2014/main" id="{B4CF6B37-F227-4A0B-A9CF-7DC455461A2B}"/>
                  </a:ext>
                </a:extLst>
              </p:cNvPr>
              <p:cNvSpPr txBox="1"/>
              <p:nvPr/>
            </p:nvSpPr>
            <p:spPr>
              <a:xfrm>
                <a:off x="2123728" y="3152000"/>
                <a:ext cx="33034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.3+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CF6B37-F227-4A0B-A9CF-7DC45546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152000"/>
                <a:ext cx="3303488" cy="276999"/>
              </a:xfrm>
              <a:prstGeom prst="rect">
                <a:avLst/>
              </a:prstGeom>
              <a:blipFill>
                <a:blip r:embed="rId11"/>
                <a:stretch>
                  <a:fillRect l="-738" r="-1292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="" xmlns:a16="http://schemas.microsoft.com/office/drawing/2014/main" id="{082C24F6-E4FE-41EA-B21A-62D316A91F09}"/>
                  </a:ext>
                </a:extLst>
              </p:cNvPr>
              <p:cNvSpPr txBox="1"/>
              <p:nvPr/>
            </p:nvSpPr>
            <p:spPr>
              <a:xfrm>
                <a:off x="281236" y="3716148"/>
                <a:ext cx="2676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.3+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82C24F6-E4FE-41EA-B21A-62D316A9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6" y="3716148"/>
                <a:ext cx="2676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="" xmlns:a16="http://schemas.microsoft.com/office/drawing/2014/main" id="{9DDA7594-8F6F-41CD-92CA-B28ECFDBD9FC}"/>
                  </a:ext>
                </a:extLst>
              </p:cNvPr>
              <p:cNvSpPr txBox="1"/>
              <p:nvPr/>
            </p:nvSpPr>
            <p:spPr>
              <a:xfrm>
                <a:off x="893639" y="4116773"/>
                <a:ext cx="20341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9−18+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DDA7594-8F6F-41CD-92CA-B28ECFDB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39" y="4116773"/>
                <a:ext cx="20341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="" xmlns:a16="http://schemas.microsoft.com/office/drawing/2014/main" id="{3E4F55FF-E4D9-4405-A477-DD86D6A610FE}"/>
                  </a:ext>
                </a:extLst>
              </p:cNvPr>
              <p:cNvSpPr txBox="1"/>
              <p:nvPr/>
            </p:nvSpPr>
            <p:spPr>
              <a:xfrm>
                <a:off x="1850785" y="4474317"/>
                <a:ext cx="9236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E4F55FF-E4D9-4405-A477-DD86D6A6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785" y="4474317"/>
                <a:ext cx="9236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="" xmlns:a16="http://schemas.microsoft.com/office/drawing/2014/main" id="{681CF497-2295-46A6-905E-0DFCB3B64219}"/>
                  </a:ext>
                </a:extLst>
              </p:cNvPr>
              <p:cNvSpPr txBox="1"/>
              <p:nvPr/>
            </p:nvSpPr>
            <p:spPr>
              <a:xfrm>
                <a:off x="312154" y="4988047"/>
                <a:ext cx="244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1CF497-2295-46A6-905E-0DFCB3B64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" y="4988047"/>
                <a:ext cx="2448545" cy="276999"/>
              </a:xfrm>
              <a:prstGeom prst="rect">
                <a:avLst/>
              </a:prstGeom>
              <a:blipFill rotWithShape="1">
                <a:blip r:embed="rId15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3" grpId="0"/>
      <p:bldP spid="14" grpId="0"/>
      <p:bldP spid="15" grpId="0"/>
      <p:bldP spid="17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="" xmlns:a16="http://schemas.microsoft.com/office/drawing/2014/main" id="{B1F5D6B4-4350-4796-A54C-D598BBBAAFED}"/>
                  </a:ext>
                </a:extLst>
              </p:cNvPr>
              <p:cNvSpPr txBox="1"/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1F5D6B4-4350-4796-A54C-D598BBBA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blipFill>
                <a:blip r:embed="rId3"/>
                <a:stretch>
                  <a:fillRect l="-4464" t="-4348" r="-5804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="" xmlns:a16="http://schemas.microsoft.com/office/drawing/2014/main" id="{F4721490-9AB6-473E-8E25-514E2FA4EEBC}"/>
                  </a:ext>
                </a:extLst>
              </p:cNvPr>
              <p:cNvSpPr txBox="1"/>
              <p:nvPr/>
            </p:nvSpPr>
            <p:spPr>
              <a:xfrm>
                <a:off x="1187624" y="1816090"/>
                <a:ext cx="1740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4721490-9AB6-473E-8E25-514E2FA4E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816090"/>
                <a:ext cx="1740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29BC6B2-E360-4227-8652-4EA981031355}"/>
              </a:ext>
            </a:extLst>
          </p:cNvPr>
          <p:cNvSpPr txBox="1"/>
          <p:nvPr/>
        </p:nvSpPr>
        <p:spPr>
          <a:xfrm>
            <a:off x="539552" y="1340768"/>
            <a:ext cx="228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Máximo en x=-1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="" xmlns:a16="http://schemas.microsoft.com/office/drawing/2014/main" id="{D898BD0A-6A7C-4CF3-8C65-7EBDC8BD0203}"/>
                  </a:ext>
                </a:extLst>
              </p:cNvPr>
              <p:cNvSpPr txBox="1"/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898BD0A-6A7C-4CF3-8C65-7EBDC8BD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blipFill>
                <a:blip r:embed="rId5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="" xmlns:a16="http://schemas.microsoft.com/office/drawing/2014/main" id="{D0692689-9485-4DEB-9C2D-17938894F845}"/>
                  </a:ext>
                </a:extLst>
              </p:cNvPr>
              <p:cNvSpPr txBox="1"/>
              <p:nvPr/>
            </p:nvSpPr>
            <p:spPr>
              <a:xfrm>
                <a:off x="2821324" y="1888743"/>
                <a:ext cx="3910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692689-9485-4DEB-9C2D-17938894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24" y="1888743"/>
                <a:ext cx="3910916" cy="276999"/>
              </a:xfrm>
              <a:prstGeom prst="rect">
                <a:avLst/>
              </a:prstGeom>
              <a:blipFill>
                <a:blip r:embed="rId6"/>
                <a:stretch>
                  <a:fillRect l="-312" t="-4444" r="-780" b="-4222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="" xmlns:a16="http://schemas.microsoft.com/office/drawing/2014/main" id="{A870220B-1458-4D86-BF9F-094195325463}"/>
                  </a:ext>
                </a:extLst>
              </p:cNvPr>
              <p:cNvSpPr txBox="1"/>
              <p:nvPr/>
            </p:nvSpPr>
            <p:spPr>
              <a:xfrm>
                <a:off x="475903" y="2221539"/>
                <a:ext cx="2826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870220B-1458-4D86-BF9F-094195325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" y="2221539"/>
                <a:ext cx="2826742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="" xmlns:a16="http://schemas.microsoft.com/office/drawing/2014/main" id="{1CDE25BC-DE75-4132-B3E8-66F0A9789F80}"/>
                  </a:ext>
                </a:extLst>
              </p:cNvPr>
              <p:cNvSpPr txBox="1"/>
              <p:nvPr/>
            </p:nvSpPr>
            <p:spPr>
              <a:xfrm>
                <a:off x="513284" y="2579083"/>
                <a:ext cx="18984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CDE25BC-DE75-4132-B3E8-66F0A978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4" y="2579083"/>
                <a:ext cx="18984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="" xmlns:a16="http://schemas.microsoft.com/office/drawing/2014/main" id="{BFF1DADE-1F45-4C66-9738-B44AC8E9FEE0}"/>
                  </a:ext>
                </a:extLst>
              </p:cNvPr>
              <p:cNvSpPr txBox="1"/>
              <p:nvPr/>
            </p:nvSpPr>
            <p:spPr>
              <a:xfrm>
                <a:off x="827311" y="2943741"/>
                <a:ext cx="1813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FF1DADE-1F45-4C66-9738-B44AC8E9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1" y="2943741"/>
                <a:ext cx="18134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="" xmlns:a16="http://schemas.microsoft.com/office/drawing/2014/main" id="{24FF27A7-1F59-43EF-93A8-8F8E38F9287F}"/>
              </a:ext>
            </a:extLst>
          </p:cNvPr>
          <p:cNvSpPr txBox="1"/>
          <p:nvPr/>
        </p:nvSpPr>
        <p:spPr>
          <a:xfrm>
            <a:off x="475903" y="3438215"/>
            <a:ext cx="330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Punto de inflexión en x=0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="" xmlns:a16="http://schemas.microsoft.com/office/drawing/2014/main" id="{B55A31E6-C03D-46CA-BD8B-C8AA0DAE509D}"/>
                  </a:ext>
                </a:extLst>
              </p:cNvPr>
              <p:cNvSpPr txBox="1"/>
              <p:nvPr/>
            </p:nvSpPr>
            <p:spPr>
              <a:xfrm>
                <a:off x="1369765" y="3849375"/>
                <a:ext cx="112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5A31E6-C03D-46CA-BD8B-C8AA0DAE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65" y="3849375"/>
                <a:ext cx="11272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="" xmlns:a16="http://schemas.microsoft.com/office/drawing/2014/main" id="{B8768D1F-3A3B-4463-8EBB-A9613B263FAA}"/>
                  </a:ext>
                </a:extLst>
              </p:cNvPr>
              <p:cNvSpPr txBox="1"/>
              <p:nvPr/>
            </p:nvSpPr>
            <p:spPr>
              <a:xfrm>
                <a:off x="420371" y="3833728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8768D1F-3A3B-4463-8EBB-A9613B26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1" y="3833728"/>
                <a:ext cx="1007566" cy="369332"/>
              </a:xfrm>
              <a:prstGeom prst="rect">
                <a:avLst/>
              </a:prstGeom>
              <a:blipFill>
                <a:blip r:embed="rId11"/>
                <a:stretch>
                  <a:fillRect l="-1212" b="-1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="" xmlns:a16="http://schemas.microsoft.com/office/drawing/2014/main" id="{62535CE5-532D-453A-81F3-FB5080685622}"/>
                  </a:ext>
                </a:extLst>
              </p:cNvPr>
              <p:cNvSpPr txBox="1"/>
              <p:nvPr/>
            </p:nvSpPr>
            <p:spPr>
              <a:xfrm>
                <a:off x="3726463" y="345682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535CE5-532D-453A-81F3-FB508068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63" y="3456828"/>
                <a:ext cx="1368152" cy="276999"/>
              </a:xfrm>
              <a:prstGeom prst="rect">
                <a:avLst/>
              </a:prstGeom>
              <a:blipFill>
                <a:blip r:embed="rId12"/>
                <a:stretch>
                  <a:fillRect l="-444" t="-4348" r="-1778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id="{32208952-84FB-4279-B67C-CB71023235AB}"/>
                  </a:ext>
                </a:extLst>
              </p:cNvPr>
              <p:cNvSpPr txBox="1"/>
              <p:nvPr/>
            </p:nvSpPr>
            <p:spPr>
              <a:xfrm>
                <a:off x="2482299" y="3861048"/>
                <a:ext cx="2913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208952-84FB-4279-B67C-CB7102323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99" y="3861048"/>
                <a:ext cx="2913687" cy="276999"/>
              </a:xfrm>
              <a:prstGeom prst="rect">
                <a:avLst/>
              </a:prstGeom>
              <a:blipFill rotWithShape="1">
                <a:blip r:embed="rId13"/>
                <a:stretch>
                  <a:fillRect t="-2174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="" xmlns:a16="http://schemas.microsoft.com/office/drawing/2014/main" id="{05A86C55-BDAD-4315-87F0-9EC934E4558B}"/>
                  </a:ext>
                </a:extLst>
              </p:cNvPr>
              <p:cNvSpPr txBox="1"/>
              <p:nvPr/>
            </p:nvSpPr>
            <p:spPr>
              <a:xfrm>
                <a:off x="430616" y="4260535"/>
                <a:ext cx="18911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5A86C55-BDAD-4315-87F0-9EC934E4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6" y="4260535"/>
                <a:ext cx="189116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="" xmlns:a16="http://schemas.microsoft.com/office/drawing/2014/main" id="{555E7310-5D51-4DEE-B221-ACEA761BD8BA}"/>
                  </a:ext>
                </a:extLst>
              </p:cNvPr>
              <p:cNvSpPr txBox="1"/>
              <p:nvPr/>
            </p:nvSpPr>
            <p:spPr>
              <a:xfrm>
                <a:off x="1283221" y="4567745"/>
                <a:ext cx="912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55E7310-5D51-4DEE-B221-ACEA761B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21" y="4567745"/>
                <a:ext cx="9125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="" xmlns:a16="http://schemas.microsoft.com/office/drawing/2014/main" id="{8D2E2EFB-8D20-4154-A31C-287A7A697350}"/>
                  </a:ext>
                </a:extLst>
              </p:cNvPr>
              <p:cNvSpPr txBox="1"/>
              <p:nvPr/>
            </p:nvSpPr>
            <p:spPr>
              <a:xfrm>
                <a:off x="2094271" y="4634074"/>
                <a:ext cx="32643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=−3⇒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2E2EFB-8D20-4154-A31C-287A7A69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271" y="4634074"/>
                <a:ext cx="3264384" cy="276999"/>
              </a:xfrm>
              <a:prstGeom prst="rect">
                <a:avLst/>
              </a:prstGeom>
              <a:blipFill rotWithShape="1"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="" xmlns:a16="http://schemas.microsoft.com/office/drawing/2014/main" id="{DC1C64E2-496E-4840-87F7-CACFA6581E54}"/>
                  </a:ext>
                </a:extLst>
              </p:cNvPr>
              <p:cNvSpPr txBox="1"/>
              <p:nvPr/>
            </p:nvSpPr>
            <p:spPr>
              <a:xfrm>
                <a:off x="475903" y="5252821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A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C1C64E2-496E-4840-87F7-CACFA658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" y="5252821"/>
                <a:ext cx="1368152" cy="276999"/>
              </a:xfrm>
              <a:prstGeom prst="rect">
                <a:avLst/>
              </a:prstGeom>
              <a:blipFill>
                <a:blip r:embed="rId17"/>
                <a:stretch>
                  <a:fillRect l="-9333" t="-17778" b="-4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="" xmlns:a16="http://schemas.microsoft.com/office/drawing/2014/main" id="{500AB036-E047-4458-9E17-D27849DD8E52}"/>
                  </a:ext>
                </a:extLst>
              </p:cNvPr>
              <p:cNvSpPr txBox="1"/>
              <p:nvPr/>
            </p:nvSpPr>
            <p:spPr>
              <a:xfrm>
                <a:off x="1734053" y="5206654"/>
                <a:ext cx="36246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s-AR" b="0" i="1" smtClean="0">
                          <a:latin typeface="Cambria Math"/>
                        </a:rPr>
                        <m:t>.0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0AB036-E047-4458-9E17-D27849DD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53" y="5206654"/>
                <a:ext cx="3624601" cy="369332"/>
              </a:xfrm>
              <a:prstGeom prst="rect">
                <a:avLst/>
              </a:prstGeom>
              <a:blipFill rotWithShape="1"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="" xmlns:a16="http://schemas.microsoft.com/office/drawing/2014/main" id="{59D0F834-8609-456A-BD34-149E52FF83D3}"/>
                  </a:ext>
                </a:extLst>
              </p:cNvPr>
              <p:cNvSpPr txBox="1"/>
              <p:nvPr/>
            </p:nvSpPr>
            <p:spPr>
              <a:xfrm>
                <a:off x="5156337" y="5198242"/>
                <a:ext cx="1120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9D0F834-8609-456A-BD34-149E52FF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337" y="5198242"/>
                <a:ext cx="112023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="" xmlns:a16="http://schemas.microsoft.com/office/drawing/2014/main" id="{7094BDDE-550A-482F-BBE0-5DC9CD4BF18D}"/>
                  </a:ext>
                </a:extLst>
              </p:cNvPr>
              <p:cNvSpPr txBox="1"/>
              <p:nvPr/>
            </p:nvSpPr>
            <p:spPr>
              <a:xfrm>
                <a:off x="3490564" y="5892751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094BDDE-550A-482F-BBE0-5DC9CD4BF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564" y="5892751"/>
                <a:ext cx="2448272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146F5B3-E841-44E9-BB09-596816D523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0976" y="214459"/>
            <a:ext cx="8239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9" grpId="0"/>
      <p:bldP spid="30" grpId="0"/>
      <p:bldP spid="31" grpId="0"/>
      <p:bldP spid="32" grpId="0"/>
      <p:bldP spid="33" grpId="0"/>
      <p:bldP spid="35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F1C68E94-1E7E-4850-B554-9998EEC2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7000875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="" xmlns:a16="http://schemas.microsoft.com/office/drawing/2014/main" id="{D9841AF5-A9AF-4446-B6BA-1CCEF2569451}"/>
                  </a:ext>
                </a:extLst>
              </p:cNvPr>
              <p:cNvSpPr txBox="1"/>
              <p:nvPr/>
            </p:nvSpPr>
            <p:spPr>
              <a:xfrm>
                <a:off x="395536" y="969694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9841AF5-A9AF-4446-B6BA-1CCEF256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69694"/>
                <a:ext cx="1368152" cy="276999"/>
              </a:xfrm>
              <a:prstGeom prst="rect">
                <a:avLst/>
              </a:prstGeom>
              <a:blipFill>
                <a:blip r:embed="rId3"/>
                <a:stretch>
                  <a:fillRect b="-282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="" xmlns:a16="http://schemas.microsoft.com/office/drawing/2014/main" id="{F184D51B-85AB-4526-AB98-D1CFFA58E8E2}"/>
                  </a:ext>
                </a:extLst>
              </p:cNvPr>
              <p:cNvSpPr txBox="1"/>
              <p:nvPr/>
            </p:nvSpPr>
            <p:spPr>
              <a:xfrm>
                <a:off x="1907704" y="969694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=20−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84D51B-85AB-4526-AB98-D1CFFA58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969694"/>
                <a:ext cx="1368152" cy="276999"/>
              </a:xfrm>
              <a:prstGeom prst="rect">
                <a:avLst/>
              </a:prstGeom>
              <a:blipFill>
                <a:blip r:embed="rId4"/>
                <a:stretch>
                  <a:fillRect l="-4464" r="-3571" b="-282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1E70D38-2DAC-4347-BA47-366BAF04EF5C}"/>
              </a:ext>
            </a:extLst>
          </p:cNvPr>
          <p:cNvSpPr txBox="1"/>
          <p:nvPr/>
        </p:nvSpPr>
        <p:spPr>
          <a:xfrm>
            <a:off x="395536" y="54868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Sean x e y dos números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="" xmlns:a16="http://schemas.microsoft.com/office/drawing/2014/main" id="{E4E13EEA-F7F5-42F6-9737-D2C9E298E857}"/>
                  </a:ext>
                </a:extLst>
              </p:cNvPr>
              <p:cNvSpPr txBox="1"/>
              <p:nvPr/>
            </p:nvSpPr>
            <p:spPr>
              <a:xfrm>
                <a:off x="364907" y="1716976"/>
                <a:ext cx="21962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𝑀𝑎𝑥𝑖𝑚𝑖𝑧𝑎𝑟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4E13EEA-F7F5-42F6-9737-D2C9E298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7" y="1716976"/>
                <a:ext cx="2196244" cy="276999"/>
              </a:xfrm>
              <a:prstGeom prst="rect">
                <a:avLst/>
              </a:prstGeom>
              <a:blipFill>
                <a:blip r:embed="rId5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="" xmlns:a16="http://schemas.microsoft.com/office/drawing/2014/main" id="{AE32C5BF-08FD-4DD3-9A26-5921EB6D8F7A}"/>
                  </a:ext>
                </a:extLst>
              </p:cNvPr>
              <p:cNvSpPr txBox="1"/>
              <p:nvPr/>
            </p:nvSpPr>
            <p:spPr>
              <a:xfrm>
                <a:off x="2483768" y="1716976"/>
                <a:ext cx="15841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.(20−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dirty="0"/>
                  <a:t>=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32C5BF-08FD-4DD3-9A26-5921EB6D8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716976"/>
                <a:ext cx="1584176" cy="276999"/>
              </a:xfrm>
              <a:prstGeom prst="rect">
                <a:avLst/>
              </a:prstGeom>
              <a:blipFill>
                <a:blip r:embed="rId6"/>
                <a:stretch>
                  <a:fillRect l="-3077" t="-28889" b="-5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="" xmlns:a16="http://schemas.microsoft.com/office/drawing/2014/main" id="{B1ECBEB0-45BF-49F5-A4DB-C95E7396A7BF}"/>
                  </a:ext>
                </a:extLst>
              </p:cNvPr>
              <p:cNvSpPr txBox="1"/>
              <p:nvPr/>
            </p:nvSpPr>
            <p:spPr>
              <a:xfrm>
                <a:off x="3949959" y="1716975"/>
                <a:ext cx="11261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ECBEB0-45BF-49F5-A4DB-C95E7396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59" y="1716975"/>
                <a:ext cx="1126100" cy="276999"/>
              </a:xfrm>
              <a:prstGeom prst="rect">
                <a:avLst/>
              </a:prstGeom>
              <a:blipFill rotWithShape="1"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="" xmlns:a16="http://schemas.microsoft.com/office/drawing/2014/main" id="{72117387-B3C9-481A-B75E-790B362DF3B2}"/>
                  </a:ext>
                </a:extLst>
              </p:cNvPr>
              <p:cNvSpPr txBox="1"/>
              <p:nvPr/>
            </p:nvSpPr>
            <p:spPr>
              <a:xfrm>
                <a:off x="5246101" y="1716974"/>
                <a:ext cx="19235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117387-B3C9-481A-B75E-790B362DF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01" y="1716974"/>
                <a:ext cx="1923562" cy="276999"/>
              </a:xfrm>
              <a:prstGeom prst="rect">
                <a:avLst/>
              </a:prstGeom>
              <a:blipFill rotWithShape="1"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id="{04F60FEA-B407-4484-874C-860E3B6C573E}"/>
                  </a:ext>
                </a:extLst>
              </p:cNvPr>
              <p:cNvSpPr txBox="1"/>
              <p:nvPr/>
            </p:nvSpPr>
            <p:spPr>
              <a:xfrm>
                <a:off x="284785" y="2175456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F60FEA-B407-4484-874C-860E3B6C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5" y="2175456"/>
                <a:ext cx="20590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id="{A26FA538-0232-4E51-8A18-88AE07972E42}"/>
                  </a:ext>
                </a:extLst>
              </p:cNvPr>
              <p:cNvSpPr txBox="1"/>
              <p:nvPr/>
            </p:nvSpPr>
            <p:spPr>
              <a:xfrm>
                <a:off x="272682" y="2722590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6FA538-0232-4E51-8A18-88AE07972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2" y="2722590"/>
                <a:ext cx="205902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id="{046B85F5-28A5-4A2A-8498-0D6BBFF6A314}"/>
                  </a:ext>
                </a:extLst>
              </p:cNvPr>
              <p:cNvSpPr txBox="1"/>
              <p:nvPr/>
            </p:nvSpPr>
            <p:spPr>
              <a:xfrm>
                <a:off x="2275555" y="2721471"/>
                <a:ext cx="26484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AR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6B85F5-28A5-4A2A-8498-0D6BBFF6A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55" y="2721471"/>
                <a:ext cx="2648436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="" xmlns:a16="http://schemas.microsoft.com/office/drawing/2014/main" id="{2F90D3D1-1F73-4363-85AD-F9A04C873CAE}"/>
                  </a:ext>
                </a:extLst>
              </p:cNvPr>
              <p:cNvSpPr txBox="1"/>
              <p:nvPr/>
            </p:nvSpPr>
            <p:spPr>
              <a:xfrm>
                <a:off x="272682" y="3181934"/>
                <a:ext cx="18273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90D3D1-1F73-4363-85AD-F9A04C87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2" y="3181934"/>
                <a:ext cx="1827313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="" xmlns:a16="http://schemas.microsoft.com/office/drawing/2014/main" id="{BA80DD75-370F-4920-AAEE-BFCA9FEE83FE}"/>
                  </a:ext>
                </a:extLst>
              </p:cNvPr>
              <p:cNvSpPr txBox="1"/>
              <p:nvPr/>
            </p:nvSpPr>
            <p:spPr>
              <a:xfrm>
                <a:off x="1148881" y="3578318"/>
                <a:ext cx="974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A80DD75-370F-4920-AAEE-BFCA9FEE8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1" y="3578318"/>
                <a:ext cx="9748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="" xmlns:a16="http://schemas.microsoft.com/office/drawing/2014/main" id="{F51CDA9D-9628-4A58-AC1D-C1CC73DC3C84}"/>
                  </a:ext>
                </a:extLst>
              </p:cNvPr>
              <p:cNvSpPr txBox="1"/>
              <p:nvPr/>
            </p:nvSpPr>
            <p:spPr>
              <a:xfrm>
                <a:off x="2316019" y="3578318"/>
                <a:ext cx="1751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=20−10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51CDA9D-9628-4A58-AC1D-C1CC73DC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019" y="3578318"/>
                <a:ext cx="1751925" cy="369332"/>
              </a:xfrm>
              <a:prstGeom prst="rect">
                <a:avLst/>
              </a:prstGeom>
              <a:blipFill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="" xmlns:a16="http://schemas.microsoft.com/office/drawing/2014/main" id="{9218C542-E861-4984-A341-C69663F4CF6D}"/>
                  </a:ext>
                </a:extLst>
              </p:cNvPr>
              <p:cNvSpPr txBox="1"/>
              <p:nvPr/>
            </p:nvSpPr>
            <p:spPr>
              <a:xfrm>
                <a:off x="4008207" y="3551266"/>
                <a:ext cx="1571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8C542-E861-4984-A341-C69663F4C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207" y="3551266"/>
                <a:ext cx="1571905" cy="369332"/>
              </a:xfrm>
              <a:prstGeom prst="rect">
                <a:avLst/>
              </a:prstGeom>
              <a:blipFill rotWithShape="1"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>
            <a:extLst>
              <a:ext uri="{FF2B5EF4-FFF2-40B4-BE49-F238E27FC236}">
                <a16:creationId xmlns="" xmlns:a16="http://schemas.microsoft.com/office/drawing/2014/main" id="{0C96E189-DFBB-42D1-8F82-2991FD10D92C}"/>
              </a:ext>
            </a:extLst>
          </p:cNvPr>
          <p:cNvCxnSpPr>
            <a:stCxn id="18" idx="0"/>
          </p:cNvCxnSpPr>
          <p:nvPr/>
        </p:nvCxnSpPr>
        <p:spPr>
          <a:xfrm flipV="1">
            <a:off x="1636305" y="1246693"/>
            <a:ext cx="1495535" cy="23316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="" xmlns:a16="http://schemas.microsoft.com/office/drawing/2014/main" id="{C98AD0EC-1400-4769-99E7-5CF9C16B6AEE}"/>
              </a:ext>
            </a:extLst>
          </p:cNvPr>
          <p:cNvCxnSpPr/>
          <p:nvPr/>
        </p:nvCxnSpPr>
        <p:spPr>
          <a:xfrm>
            <a:off x="3275856" y="1246693"/>
            <a:ext cx="72008" cy="218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="" xmlns:a16="http://schemas.microsoft.com/office/drawing/2014/main" id="{74B1CC73-0F9F-41B0-9370-E1E438DB9D7A}"/>
              </a:ext>
            </a:extLst>
          </p:cNvPr>
          <p:cNvSpPr txBox="1"/>
          <p:nvPr/>
        </p:nvSpPr>
        <p:spPr>
          <a:xfrm>
            <a:off x="611560" y="43651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Comprobación: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="" xmlns:a16="http://schemas.microsoft.com/office/drawing/2014/main" id="{1384CBAE-E3DA-4C95-8E18-407DD8997292}"/>
                  </a:ext>
                </a:extLst>
              </p:cNvPr>
              <p:cNvSpPr txBox="1"/>
              <p:nvPr/>
            </p:nvSpPr>
            <p:spPr>
              <a:xfrm>
                <a:off x="395536" y="4816572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84CBAE-E3DA-4C95-8E18-407DD8997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816572"/>
                <a:ext cx="2059023" cy="369332"/>
              </a:xfrm>
              <a:prstGeom prst="rect">
                <a:avLst/>
              </a:prstGeom>
              <a:blipFill rotWithShape="1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id="{34BC4DF6-0EFD-4266-AAAD-2D3873DCC16B}"/>
                  </a:ext>
                </a:extLst>
              </p:cNvPr>
              <p:cNvSpPr txBox="1"/>
              <p:nvPr/>
            </p:nvSpPr>
            <p:spPr>
              <a:xfrm>
                <a:off x="325049" y="5290541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BC4DF6-0EFD-4266-AAAD-2D3873DC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9" y="5290541"/>
                <a:ext cx="2059023" cy="369332"/>
              </a:xfrm>
              <a:prstGeom prst="rect">
                <a:avLst/>
              </a:prstGeom>
              <a:blipFill rotWithShape="1"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="" xmlns:a16="http://schemas.microsoft.com/office/drawing/2014/main" id="{57E1BDE5-04FB-46EB-A3C0-5062522790E6}"/>
                  </a:ext>
                </a:extLst>
              </p:cNvPr>
              <p:cNvSpPr txBox="1"/>
              <p:nvPr/>
            </p:nvSpPr>
            <p:spPr>
              <a:xfrm>
                <a:off x="323527" y="5723964"/>
                <a:ext cx="2237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s-AR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0" smtClean="0">
                          <a:latin typeface="Cambria Math" panose="02040503050406030204" pitchFamily="18" charset="0"/>
                        </a:rPr>
                        <m:t>,−2&lt;0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7E1BDE5-04FB-46EB-A3C0-50625227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5723964"/>
                <a:ext cx="22376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errar llave 28">
            <a:extLst>
              <a:ext uri="{FF2B5EF4-FFF2-40B4-BE49-F238E27FC236}">
                <a16:creationId xmlns="" xmlns:a16="http://schemas.microsoft.com/office/drawing/2014/main" id="{955FAEDE-A79E-47B1-876D-07A703B65721}"/>
              </a:ext>
            </a:extLst>
          </p:cNvPr>
          <p:cNvSpPr/>
          <p:nvPr/>
        </p:nvSpPr>
        <p:spPr>
          <a:xfrm>
            <a:off x="3059831" y="4768216"/>
            <a:ext cx="360040" cy="13487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1CEFF165-DBE3-4B36-A69A-E1BF20C0E106}"/>
              </a:ext>
            </a:extLst>
          </p:cNvPr>
          <p:cNvSpPr txBox="1"/>
          <p:nvPr/>
        </p:nvSpPr>
        <p:spPr>
          <a:xfrm>
            <a:off x="3491880" y="52579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Existe </a:t>
            </a:r>
            <a:r>
              <a:rPr lang="es-AR" dirty="0" smtClean="0"/>
              <a:t>Máx. </a:t>
            </a:r>
            <a:r>
              <a:rPr lang="es-AR"/>
              <a:t>en </a:t>
            </a:r>
            <a:r>
              <a:rPr lang="es-AR" smtClean="0"/>
              <a:t>P = (</a:t>
            </a:r>
            <a:r>
              <a:rPr lang="es-AR" dirty="0"/>
              <a:t>10,10)</a:t>
            </a:r>
          </a:p>
        </p:txBody>
      </p:sp>
    </p:spTree>
    <p:extLst>
      <p:ext uri="{BB962C8B-B14F-4D97-AF65-F5344CB8AC3E}">
        <p14:creationId xmlns:p14="http://schemas.microsoft.com/office/powerpoint/2010/main" val="33246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7" grpId="0"/>
      <p:bldP spid="18" grpId="0"/>
      <p:bldP spid="19" grpId="0"/>
      <p:bldP spid="25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C162D6C4-1214-4D9F-9CA7-571BAEF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7650"/>
            <a:ext cx="8551466" cy="3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55CC658-5111-46E4-8475-5D94106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1924050" cy="5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="" xmlns:a16="http://schemas.microsoft.com/office/drawing/2014/main" id="{A449D9A4-AA65-47E3-B5CA-10D6FD1E4836}"/>
                  </a:ext>
                </a:extLst>
              </p:cNvPr>
              <p:cNvSpPr txBox="1"/>
              <p:nvPr/>
            </p:nvSpPr>
            <p:spPr>
              <a:xfrm>
                <a:off x="251520" y="607886"/>
                <a:ext cx="1087284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49D9A4-AA65-47E3-B5CA-10D6FD1E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7886"/>
                <a:ext cx="1087284" cy="421719"/>
              </a:xfrm>
              <a:prstGeom prst="rect">
                <a:avLst/>
              </a:prstGeom>
              <a:blipFill>
                <a:blip r:embed="rId3"/>
                <a:stretch>
                  <a:fillRect l="-559" r="-559" b="-1014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="" xmlns:a16="http://schemas.microsoft.com/office/drawing/2014/main" id="{BCD7E9FB-6E51-4C3A-B8EF-A309374C8708}"/>
                  </a:ext>
                </a:extLst>
              </p:cNvPr>
              <p:cNvSpPr txBox="1"/>
              <p:nvPr/>
            </p:nvSpPr>
            <p:spPr>
              <a:xfrm>
                <a:off x="1390167" y="607885"/>
                <a:ext cx="1071255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CD7E9FB-6E51-4C3A-B8EF-A309374C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67" y="607885"/>
                <a:ext cx="1071255" cy="320793"/>
              </a:xfrm>
              <a:prstGeom prst="rect">
                <a:avLst/>
              </a:prstGeom>
              <a:blipFill>
                <a:blip r:embed="rId4"/>
                <a:stretch>
                  <a:fillRect l="-568" r="-568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="" xmlns:a16="http://schemas.microsoft.com/office/drawing/2014/main" id="{D8DA5744-FC0C-4F14-A50D-434931427E6A}"/>
                  </a:ext>
                </a:extLst>
              </p:cNvPr>
              <p:cNvSpPr txBox="1"/>
              <p:nvPr/>
            </p:nvSpPr>
            <p:spPr>
              <a:xfrm>
                <a:off x="2483768" y="548680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DA5744-FC0C-4F14-A50D-43493142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48680"/>
                <a:ext cx="11521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DFF168BF-D6AF-4EF0-9BA2-D83FA4C7C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284695"/>
            <a:ext cx="2124075" cy="44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="" xmlns:a16="http://schemas.microsoft.com/office/drawing/2014/main" id="{55643723-9082-420B-B03D-170A08FF69B6}"/>
                  </a:ext>
                </a:extLst>
              </p:cNvPr>
              <p:cNvSpPr txBox="1"/>
              <p:nvPr/>
            </p:nvSpPr>
            <p:spPr>
              <a:xfrm>
                <a:off x="206227" y="1792746"/>
                <a:ext cx="1447576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5643723-9082-420B-B03D-170A08FF6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7" y="1792746"/>
                <a:ext cx="1447576" cy="436658"/>
              </a:xfrm>
              <a:prstGeom prst="rect">
                <a:avLst/>
              </a:prstGeom>
              <a:blipFill>
                <a:blip r:embed="rId7"/>
                <a:stretch>
                  <a:fillRect l="-422" r="-844" b="-694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id="{2C3D2869-2A04-4727-AACD-7198CC847398}"/>
                  </a:ext>
                </a:extLst>
              </p:cNvPr>
              <p:cNvSpPr txBox="1"/>
              <p:nvPr/>
            </p:nvSpPr>
            <p:spPr>
              <a:xfrm>
                <a:off x="1653803" y="1772816"/>
                <a:ext cx="1453090" cy="477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C3D2869-2A04-4727-AACD-7198CC847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03" y="1772816"/>
                <a:ext cx="1453090" cy="477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id="{6D9B991B-F4D1-47AC-933B-93C4F98D3ABD}"/>
                  </a:ext>
                </a:extLst>
              </p:cNvPr>
              <p:cNvSpPr txBox="1"/>
              <p:nvPr/>
            </p:nvSpPr>
            <p:spPr>
              <a:xfrm>
                <a:off x="251520" y="2671781"/>
                <a:ext cx="1298176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D9B991B-F4D1-47AC-933B-93C4F98D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71781"/>
                <a:ext cx="1298176" cy="421719"/>
              </a:xfrm>
              <a:prstGeom prst="rect">
                <a:avLst/>
              </a:prstGeom>
              <a:blipFill>
                <a:blip r:embed="rId9"/>
                <a:stretch>
                  <a:fillRect l="-469" r="-469" b="-159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id="{5916F493-69DD-43DE-86FA-9C21D3B6F872}"/>
                  </a:ext>
                </a:extLst>
              </p:cNvPr>
              <p:cNvSpPr txBox="1"/>
              <p:nvPr/>
            </p:nvSpPr>
            <p:spPr>
              <a:xfrm>
                <a:off x="1558452" y="2671781"/>
                <a:ext cx="1094209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916F493-69DD-43DE-86FA-9C21D3B6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52" y="2671781"/>
                <a:ext cx="1094209" cy="421719"/>
              </a:xfrm>
              <a:prstGeom prst="rect">
                <a:avLst/>
              </a:prstGeom>
              <a:blipFill>
                <a:blip r:embed="rId10"/>
                <a:stretch>
                  <a:fillRect l="-559" r="-1117" b="-159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="" xmlns:a16="http://schemas.microsoft.com/office/drawing/2014/main" id="{762EE4B6-E13B-47A8-A7BF-B1DAACEE9236}"/>
                  </a:ext>
                </a:extLst>
              </p:cNvPr>
              <p:cNvSpPr txBox="1"/>
              <p:nvPr/>
            </p:nvSpPr>
            <p:spPr>
              <a:xfrm>
                <a:off x="2686632" y="2651326"/>
                <a:ext cx="874342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600" b="0" i="1" smtClean="0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AR" sz="16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762EE4B6-E13B-47A8-A7BF-B1DAACEE9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32" y="2651326"/>
                <a:ext cx="874342" cy="4626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E7E74171-C8AB-4F77-8903-17938643B5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503" y="3451693"/>
            <a:ext cx="1962150" cy="47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="" xmlns:a16="http://schemas.microsoft.com/office/drawing/2014/main" id="{6C897B02-B4C2-40FE-9E87-3974E7697AC7}"/>
                  </a:ext>
                </a:extLst>
              </p:cNvPr>
              <p:cNvSpPr txBox="1"/>
              <p:nvPr/>
            </p:nvSpPr>
            <p:spPr>
              <a:xfrm>
                <a:off x="177656" y="4090001"/>
                <a:ext cx="1388778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C897B02-B4C2-40FE-9E87-3974E769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6" y="4090001"/>
                <a:ext cx="1388778" cy="4676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="" xmlns:a16="http://schemas.microsoft.com/office/drawing/2014/main" id="{060C4309-58D5-4208-9282-69D382D19E4F}"/>
                  </a:ext>
                </a:extLst>
              </p:cNvPr>
              <p:cNvSpPr txBox="1"/>
              <p:nvPr/>
            </p:nvSpPr>
            <p:spPr>
              <a:xfrm>
                <a:off x="1487730" y="3897475"/>
                <a:ext cx="1624739" cy="82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60C4309-58D5-4208-9282-69D382D1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730" y="3897475"/>
                <a:ext cx="1624739" cy="822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="" xmlns:a16="http://schemas.microsoft.com/office/drawing/2014/main" id="{62376C48-1FBB-4018-A9DA-F2F3DAFF90FE}"/>
                  </a:ext>
                </a:extLst>
              </p:cNvPr>
              <p:cNvSpPr txBox="1"/>
              <p:nvPr/>
            </p:nvSpPr>
            <p:spPr>
              <a:xfrm>
                <a:off x="150247" y="4870386"/>
                <a:ext cx="1603068" cy="627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62376C48-1FBB-4018-A9DA-F2F3DAFF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47" y="4870386"/>
                <a:ext cx="1603068" cy="6277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cto 27">
            <a:extLst>
              <a:ext uri="{FF2B5EF4-FFF2-40B4-BE49-F238E27FC236}">
                <a16:creationId xmlns="" xmlns:a16="http://schemas.microsoft.com/office/drawing/2014/main" id="{4A546513-D707-4DA0-B641-AB50FF3E33B2}"/>
              </a:ext>
            </a:extLst>
          </p:cNvPr>
          <p:cNvCxnSpPr/>
          <p:nvPr/>
        </p:nvCxnSpPr>
        <p:spPr>
          <a:xfrm>
            <a:off x="4139952" y="260648"/>
            <a:ext cx="0" cy="61206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="" xmlns:a16="http://schemas.microsoft.com/office/drawing/2014/main" id="{9F15F1D3-06C4-486B-9C09-C3A9DE57769B}"/>
                  </a:ext>
                </a:extLst>
              </p:cNvPr>
              <p:cNvSpPr txBox="1"/>
              <p:nvPr/>
            </p:nvSpPr>
            <p:spPr>
              <a:xfrm>
                <a:off x="4211960" y="736944"/>
                <a:ext cx="193181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F15F1D3-06C4-486B-9C09-C3A9DE57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736944"/>
                <a:ext cx="1931811" cy="5532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FCD708B3-B947-4632-A3F0-D0D8C1A851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2207" y="88525"/>
            <a:ext cx="245745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="" xmlns:a16="http://schemas.microsoft.com/office/drawing/2014/main" id="{18DC6EA5-B917-4746-BE0C-B0D69C68D05E}"/>
                  </a:ext>
                </a:extLst>
              </p:cNvPr>
              <p:cNvSpPr txBox="1"/>
              <p:nvPr/>
            </p:nvSpPr>
            <p:spPr>
              <a:xfrm>
                <a:off x="6260014" y="752991"/>
                <a:ext cx="1696362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8DC6EA5-B917-4746-BE0C-B0D69C68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14" y="752991"/>
                <a:ext cx="1696362" cy="5112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>
                <a:extLst>
                  <a:ext uri="{FF2B5EF4-FFF2-40B4-BE49-F238E27FC236}">
                    <a16:creationId xmlns="" xmlns:a16="http://schemas.microsoft.com/office/drawing/2014/main" id="{60F42A8C-5989-4D83-88C5-D91901DB7AE8}"/>
                  </a:ext>
                </a:extLst>
              </p:cNvPr>
              <p:cNvSpPr txBox="1"/>
              <p:nvPr/>
            </p:nvSpPr>
            <p:spPr>
              <a:xfrm>
                <a:off x="4211960" y="1418502"/>
                <a:ext cx="2268633" cy="82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AR" sz="16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>
          <p:sp>
            <p:nvSpPr>
              <p:cNvPr id="34" name="CuadroTexto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F42A8C-5989-4D83-88C5-D91901DB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418502"/>
                <a:ext cx="2268633" cy="82221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="" xmlns:a16="http://schemas.microsoft.com/office/drawing/2014/main" id="{BDA290FB-4A69-4706-84CF-9E48A3A3C536}"/>
                  </a:ext>
                </a:extLst>
              </p:cNvPr>
              <p:cNvSpPr txBox="1"/>
              <p:nvPr/>
            </p:nvSpPr>
            <p:spPr>
              <a:xfrm>
                <a:off x="6546705" y="1412776"/>
                <a:ext cx="2102242" cy="84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DA290FB-4A69-4706-84CF-9E48A3A3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705" y="1412776"/>
                <a:ext cx="2102242" cy="8485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="" xmlns:a16="http://schemas.microsoft.com/office/drawing/2014/main" id="{D737F93F-7FE1-4CC9-8B19-07E8E4F6F92B}"/>
                  </a:ext>
                </a:extLst>
              </p:cNvPr>
              <p:cNvSpPr txBox="1"/>
              <p:nvPr/>
            </p:nvSpPr>
            <p:spPr>
              <a:xfrm>
                <a:off x="4319255" y="2420888"/>
                <a:ext cx="2098331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737F93F-7FE1-4CC9-8B19-07E8E4F6F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55" y="2420888"/>
                <a:ext cx="2098331" cy="4667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="" xmlns:a16="http://schemas.microsoft.com/office/drawing/2014/main" id="{8564F3FC-9F17-469B-BBF6-1D4C3FA2DAC5}"/>
                  </a:ext>
                </a:extLst>
              </p:cNvPr>
              <p:cNvSpPr txBox="1"/>
              <p:nvPr/>
            </p:nvSpPr>
            <p:spPr>
              <a:xfrm>
                <a:off x="6500984" y="2420888"/>
                <a:ext cx="2133597" cy="682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8564F3FC-9F17-469B-BBF6-1D4C3FA2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984" y="2420888"/>
                <a:ext cx="2133597" cy="6824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="" xmlns:a16="http://schemas.microsoft.com/office/drawing/2014/main" id="{911944E2-435E-4A13-88FF-FFEF721E082F}"/>
              </a:ext>
            </a:extLst>
          </p:cNvPr>
          <p:cNvCxnSpPr/>
          <p:nvPr/>
        </p:nvCxnSpPr>
        <p:spPr>
          <a:xfrm flipH="1">
            <a:off x="7522838" y="2762103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="" xmlns:a16="http://schemas.microsoft.com/office/drawing/2014/main" id="{430A308A-2650-46D1-AB94-83E801270851}"/>
              </a:ext>
            </a:extLst>
          </p:cNvPr>
          <p:cNvCxnSpPr/>
          <p:nvPr/>
        </p:nvCxnSpPr>
        <p:spPr>
          <a:xfrm flipH="1">
            <a:off x="7675238" y="2914503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="" xmlns:a16="http://schemas.microsoft.com/office/drawing/2014/main" id="{4EB8D47D-AC32-4F7E-96D6-F2CF3ED9526C}"/>
              </a:ext>
            </a:extLst>
          </p:cNvPr>
          <p:cNvCxnSpPr/>
          <p:nvPr/>
        </p:nvCxnSpPr>
        <p:spPr>
          <a:xfrm flipH="1">
            <a:off x="2507155" y="4388742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="" xmlns:a16="http://schemas.microsoft.com/office/drawing/2014/main" id="{61C337F3-BB5A-4BEE-8743-E63CDD9EFFB2}"/>
              </a:ext>
            </a:extLst>
          </p:cNvPr>
          <p:cNvCxnSpPr/>
          <p:nvPr/>
        </p:nvCxnSpPr>
        <p:spPr>
          <a:xfrm flipH="1">
            <a:off x="2659555" y="4541142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6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  <p:bldP spid="13" grpId="0"/>
      <p:bldP spid="14" grpId="0"/>
      <p:bldP spid="15" grpId="0"/>
      <p:bldP spid="16" grpId="0"/>
      <p:bldP spid="21" grpId="0"/>
      <p:bldP spid="22" grpId="0"/>
      <p:bldP spid="23" grpId="0"/>
      <p:bldP spid="33" grpId="0"/>
      <p:bldP spid="34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8FD8250-062A-46CB-B6D6-E7B11D9D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3448050" cy="36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="" xmlns:a16="http://schemas.microsoft.com/office/drawing/2014/main" id="{89450555-C1BD-4DDD-BA64-FF99099EEF02}"/>
                  </a:ext>
                </a:extLst>
              </p:cNvPr>
              <p:cNvSpPr txBox="1"/>
              <p:nvPr/>
            </p:nvSpPr>
            <p:spPr>
              <a:xfrm>
                <a:off x="251520" y="692696"/>
                <a:ext cx="2685351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𝑐𝑜𝑠𝑒𝑐𝑥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450555-C1BD-4DDD-BA64-FF99099E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92696"/>
                <a:ext cx="2685351" cy="320793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="" xmlns:a16="http://schemas.microsoft.com/office/drawing/2014/main" id="{6A67D42B-6B9A-4CE3-ACF5-70C12F057FAD}"/>
                  </a:ext>
                </a:extLst>
              </p:cNvPr>
              <p:cNvSpPr txBox="1"/>
              <p:nvPr/>
            </p:nvSpPr>
            <p:spPr>
              <a:xfrm>
                <a:off x="3011912" y="548680"/>
                <a:ext cx="2640403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67D42B-6B9A-4CE3-ACF5-70C12F05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912" y="548680"/>
                <a:ext cx="2640403" cy="553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="" xmlns:a16="http://schemas.microsoft.com/office/drawing/2014/main" id="{C874CEF1-63FE-47E5-A14B-703F8B0BA2C0}"/>
                  </a:ext>
                </a:extLst>
              </p:cNvPr>
              <p:cNvSpPr txBox="1"/>
              <p:nvPr/>
            </p:nvSpPr>
            <p:spPr>
              <a:xfrm>
                <a:off x="248097" y="1484784"/>
                <a:ext cx="2062039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sen</m:t>
                                      </m:r>
                                      <m: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874CEF1-63FE-47E5-A14B-703F8B0BA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7" y="1484784"/>
                <a:ext cx="2062039" cy="553228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="" xmlns:a16="http://schemas.microsoft.com/office/drawing/2014/main" id="{30C936CD-DEB6-4CFC-8594-0192F7726BEB}"/>
                  </a:ext>
                </a:extLst>
              </p:cNvPr>
              <p:cNvSpPr txBox="1"/>
              <p:nvPr/>
            </p:nvSpPr>
            <p:spPr>
              <a:xfrm>
                <a:off x="2352173" y="1556792"/>
                <a:ext cx="3167406" cy="4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0C936CD-DEB6-4CFC-8594-0192F772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73" y="1556792"/>
                <a:ext cx="3167406" cy="421782"/>
              </a:xfrm>
              <a:prstGeom prst="rect">
                <a:avLst/>
              </a:prstGeom>
              <a:blipFill>
                <a:blip r:embed="rId6"/>
                <a:stretch>
                  <a:fillRect r="-771" b="-1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57078EA0-D983-4CAB-9182-EA672B3A5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44" y="2357477"/>
            <a:ext cx="2324100" cy="44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="" xmlns:a16="http://schemas.microsoft.com/office/drawing/2014/main" id="{3497F83A-9B08-4203-8D15-9361EB15E0ED}"/>
                  </a:ext>
                </a:extLst>
              </p:cNvPr>
              <p:cNvSpPr txBox="1"/>
              <p:nvPr/>
            </p:nvSpPr>
            <p:spPr>
              <a:xfrm>
                <a:off x="189272" y="2996952"/>
                <a:ext cx="1542282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tg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497F83A-9B08-4203-8D15-9361EB15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2" y="2996952"/>
                <a:ext cx="1542282" cy="320793"/>
              </a:xfrm>
              <a:prstGeom prst="rect">
                <a:avLst/>
              </a:prstGeom>
              <a:blipFill>
                <a:blip r:embed="rId8"/>
                <a:stretch>
                  <a:fillRect r="-395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id="{7DE7BB4C-8E79-441A-9BDB-DD527CA0C881}"/>
                  </a:ext>
                </a:extLst>
              </p:cNvPr>
              <p:cNvSpPr txBox="1"/>
              <p:nvPr/>
            </p:nvSpPr>
            <p:spPr>
              <a:xfrm>
                <a:off x="1699698" y="2843606"/>
                <a:ext cx="997709" cy="709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tg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DE7BB4C-8E79-441A-9BDB-DD527CA0C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98" y="2843606"/>
                <a:ext cx="997709" cy="709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id="{E85F980E-421F-4271-8892-E89B470D938C}"/>
                  </a:ext>
                </a:extLst>
              </p:cNvPr>
              <p:cNvSpPr txBox="1"/>
              <p:nvPr/>
            </p:nvSpPr>
            <p:spPr>
              <a:xfrm>
                <a:off x="2785649" y="2800242"/>
                <a:ext cx="1129155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sen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85F980E-421F-4271-8892-E89B470D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649" y="2800242"/>
                <a:ext cx="1129155" cy="62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id="{E45B8223-BF60-4344-828F-9A3EC5D4327F}"/>
                  </a:ext>
                </a:extLst>
              </p:cNvPr>
              <p:cNvSpPr txBox="1"/>
              <p:nvPr/>
            </p:nvSpPr>
            <p:spPr>
              <a:xfrm>
                <a:off x="3981508" y="2683284"/>
                <a:ext cx="3091552" cy="817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𝑠𝑒𝑛</m:t>
                                      </m:r>
                                    </m:e>
                                    <m:sup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45B8223-BF60-4344-828F-9A3EC5D43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08" y="2683284"/>
                <a:ext cx="3091552" cy="8177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="" xmlns:a16="http://schemas.microsoft.com/office/drawing/2014/main" id="{E6CEDC68-0BC4-498D-A2ED-9EB2B9A8AE4A}"/>
                  </a:ext>
                </a:extLst>
              </p:cNvPr>
              <p:cNvSpPr txBox="1"/>
              <p:nvPr/>
            </p:nvSpPr>
            <p:spPr>
              <a:xfrm>
                <a:off x="395835" y="3622329"/>
                <a:ext cx="2674963" cy="53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.(</m:t>
                              </m:r>
                              <m:sSup>
                                <m:sSupPr>
                                  <m:ctrlPr>
                                    <a:rPr lang="es-A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A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6CEDC68-0BC4-498D-A2ED-9EB2B9A8A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35" y="3622329"/>
                <a:ext cx="2674963" cy="537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="" xmlns:a16="http://schemas.microsoft.com/office/drawing/2014/main" id="{403784D0-CE97-4686-9599-FFB3B71A3A24}"/>
                  </a:ext>
                </a:extLst>
              </p:cNvPr>
              <p:cNvSpPr txBox="1"/>
              <p:nvPr/>
            </p:nvSpPr>
            <p:spPr>
              <a:xfrm>
                <a:off x="4613002" y="3645024"/>
                <a:ext cx="200837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03784D0-CE97-4686-9599-FFB3B71A3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002" y="3645024"/>
                <a:ext cx="2008370" cy="461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="" xmlns:a16="http://schemas.microsoft.com/office/drawing/2014/main" id="{425FCD77-5AE9-427A-B75B-81869CCB656D}"/>
                  </a:ext>
                </a:extLst>
              </p:cNvPr>
              <p:cNvSpPr txBox="1"/>
              <p:nvPr/>
            </p:nvSpPr>
            <p:spPr>
              <a:xfrm>
                <a:off x="3223198" y="3645024"/>
                <a:ext cx="1286571" cy="53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.(−1)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25FCD77-5AE9-427A-B75B-81869CCB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98" y="3645024"/>
                <a:ext cx="1286571" cy="537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135345F-5B8E-43DA-AD14-E7C2BF2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144"/>
            <a:ext cx="1676400" cy="4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="" xmlns:a16="http://schemas.microsoft.com/office/drawing/2014/main" id="{4B01247D-5C93-4F15-84A1-049689C2DFF8}"/>
                  </a:ext>
                </a:extLst>
              </p:cNvPr>
              <p:cNvSpPr txBox="1"/>
              <p:nvPr/>
            </p:nvSpPr>
            <p:spPr>
              <a:xfrm>
                <a:off x="235224" y="681447"/>
                <a:ext cx="883575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01247D-5C93-4F15-84A1-049689C2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4" y="681447"/>
                <a:ext cx="883575" cy="320793"/>
              </a:xfrm>
              <a:prstGeom prst="rect">
                <a:avLst/>
              </a:prstGeom>
              <a:blipFill>
                <a:blip r:embed="rId3"/>
                <a:stretch>
                  <a:fillRect l="-1379" r="-690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8191E20D-C9F9-484B-BB8B-497E481E29F0}"/>
              </a:ext>
            </a:extLst>
          </p:cNvPr>
          <p:cNvSpPr txBox="1"/>
          <p:nvPr/>
        </p:nvSpPr>
        <p:spPr>
          <a:xfrm>
            <a:off x="4822379" y="15224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Cálculos auxiliares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="" xmlns:a16="http://schemas.microsoft.com/office/drawing/2014/main" id="{1CB1A9C2-2529-489B-913F-DBE1C121BC0E}"/>
                  </a:ext>
                </a:extLst>
              </p:cNvPr>
              <p:cNvSpPr txBox="1"/>
              <p:nvPr/>
            </p:nvSpPr>
            <p:spPr>
              <a:xfrm>
                <a:off x="5436096" y="542082"/>
                <a:ext cx="1009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B1A9C2-2529-489B-913F-DBE1C121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42082"/>
                <a:ext cx="100914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="" xmlns:a16="http://schemas.microsoft.com/office/drawing/2014/main" id="{F68A74B9-F98F-4541-9F09-38EE28A18F24}"/>
                  </a:ext>
                </a:extLst>
              </p:cNvPr>
              <p:cNvSpPr txBox="1"/>
              <p:nvPr/>
            </p:nvSpPr>
            <p:spPr>
              <a:xfrm>
                <a:off x="5198835" y="910481"/>
                <a:ext cx="14878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s-AR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68A74B9-F98F-4541-9F09-38EE28A1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835" y="910481"/>
                <a:ext cx="148781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="" xmlns:a16="http://schemas.microsoft.com/office/drawing/2014/main" id="{1F6B8B09-ED42-4C47-A090-626DC28B5807}"/>
                  </a:ext>
                </a:extLst>
              </p:cNvPr>
              <p:cNvSpPr txBox="1"/>
              <p:nvPr/>
            </p:nvSpPr>
            <p:spPr>
              <a:xfrm>
                <a:off x="5436095" y="1654800"/>
                <a:ext cx="1487809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F6B8B09-ED42-4C47-A090-626DC28B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1654800"/>
                <a:ext cx="1487809" cy="392993"/>
              </a:xfrm>
              <a:prstGeom prst="rect">
                <a:avLst/>
              </a:prstGeom>
              <a:blipFill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id="{FCAB368D-0453-4913-9F87-53F62ACA6D30}"/>
                  </a:ext>
                </a:extLst>
              </p:cNvPr>
              <p:cNvSpPr txBox="1"/>
              <p:nvPr/>
            </p:nvSpPr>
            <p:spPr>
              <a:xfrm>
                <a:off x="5208832" y="1279813"/>
                <a:ext cx="14878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CAB368D-0453-4913-9F87-53F62ACA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832" y="1279813"/>
                <a:ext cx="1487810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id="{FE28B23B-EAB3-4A0D-912B-80D23DFBB7F9}"/>
                  </a:ext>
                </a:extLst>
              </p:cNvPr>
              <p:cNvSpPr txBox="1"/>
              <p:nvPr/>
            </p:nvSpPr>
            <p:spPr>
              <a:xfrm>
                <a:off x="1187624" y="661746"/>
                <a:ext cx="1222129" cy="347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E28B23B-EAB3-4A0D-912B-80D23DFBB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61746"/>
                <a:ext cx="1222129" cy="347531"/>
              </a:xfrm>
              <a:prstGeom prst="rect">
                <a:avLst/>
              </a:prstGeom>
              <a:blipFill>
                <a:blip r:embed="rId8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="" xmlns:a16="http://schemas.microsoft.com/office/drawing/2014/main" id="{787F32B3-0E24-411F-82F2-186E5CC0811A}"/>
                  </a:ext>
                </a:extLst>
              </p:cNvPr>
              <p:cNvSpPr txBox="1"/>
              <p:nvPr/>
            </p:nvSpPr>
            <p:spPr>
              <a:xfrm>
                <a:off x="2448886" y="542082"/>
                <a:ext cx="1331025" cy="4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7F32B3-0E24-411F-82F2-186E5CC0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86" y="542082"/>
                <a:ext cx="1331025" cy="4272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="" xmlns:a16="http://schemas.microsoft.com/office/drawing/2014/main" id="{4A31B8AF-A2B7-4FDF-8311-A2CFFB587477}"/>
                  </a:ext>
                </a:extLst>
              </p:cNvPr>
              <p:cNvSpPr txBox="1"/>
              <p:nvPr/>
            </p:nvSpPr>
            <p:spPr>
              <a:xfrm>
                <a:off x="127720" y="1251912"/>
                <a:ext cx="1728192" cy="681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4A31B8AF-A2B7-4FDF-8311-A2CFFB587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0" y="1251912"/>
                <a:ext cx="1728192" cy="681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="" xmlns:a16="http://schemas.microsoft.com/office/drawing/2014/main" id="{7C9530D0-A70B-4267-87B6-ECCEBE3C3BD6}"/>
                  </a:ext>
                </a:extLst>
              </p:cNvPr>
              <p:cNvSpPr txBox="1"/>
              <p:nvPr/>
            </p:nvSpPr>
            <p:spPr>
              <a:xfrm>
                <a:off x="1578485" y="1073274"/>
                <a:ext cx="1331026" cy="859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AR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box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7C9530D0-A70B-4267-87B6-ECCEBE3C3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85" y="1073274"/>
                <a:ext cx="1331026" cy="8599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="" xmlns:a16="http://schemas.microsoft.com/office/drawing/2014/main" id="{CE780CD4-2487-48A8-9C0E-857A86D2E276}"/>
                  </a:ext>
                </a:extLst>
              </p:cNvPr>
              <p:cNvSpPr txBox="1"/>
              <p:nvPr/>
            </p:nvSpPr>
            <p:spPr>
              <a:xfrm>
                <a:off x="235224" y="2111827"/>
                <a:ext cx="2149715" cy="4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E780CD4-2487-48A8-9C0E-857A86D2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4" y="2111827"/>
                <a:ext cx="2149715" cy="4272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0A679CBF-653A-444C-8ED4-81D8ED42C9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953" y="2717761"/>
            <a:ext cx="2428875" cy="51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id="{0ECEAA4E-52ED-4E8F-B5E0-8EE60B05A28F}"/>
                  </a:ext>
                </a:extLst>
              </p:cNvPr>
              <p:cNvSpPr txBox="1"/>
              <p:nvPr/>
            </p:nvSpPr>
            <p:spPr>
              <a:xfrm>
                <a:off x="292584" y="3323695"/>
                <a:ext cx="1488997" cy="444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  <m:sup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ECEAA4E-52ED-4E8F-B5E0-8EE60B05A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84" y="3323695"/>
                <a:ext cx="1488997" cy="444161"/>
              </a:xfrm>
              <a:prstGeom prst="rect">
                <a:avLst/>
              </a:prstGeom>
              <a:blipFill>
                <a:blip r:embed="rId14"/>
                <a:stretch>
                  <a:fillRect l="-410" r="-410" b="-958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="" xmlns:a16="http://schemas.microsoft.com/office/drawing/2014/main" id="{13E3B516-8DD1-4AEE-824A-2279A157E4BD}"/>
                  </a:ext>
                </a:extLst>
              </p:cNvPr>
              <p:cNvSpPr txBox="1"/>
              <p:nvPr/>
            </p:nvSpPr>
            <p:spPr>
              <a:xfrm>
                <a:off x="1773874" y="3323128"/>
                <a:ext cx="1824666" cy="46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3E3B516-8DD1-4AEE-824A-2279A157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74" y="3323128"/>
                <a:ext cx="1824666" cy="460832"/>
              </a:xfrm>
              <a:prstGeom prst="rect">
                <a:avLst/>
              </a:prstGeom>
              <a:blipFill>
                <a:blip r:embed="rId15"/>
                <a:stretch>
                  <a:fillRect l="-334" t="-1316" r="-334" b="-78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="" xmlns:a16="http://schemas.microsoft.com/office/drawing/2014/main" id="{FD73B44B-E892-46D0-B8B4-B7EC9D72A0E2}"/>
                  </a:ext>
                </a:extLst>
              </p:cNvPr>
              <p:cNvSpPr txBox="1"/>
              <p:nvPr/>
            </p:nvSpPr>
            <p:spPr>
              <a:xfrm>
                <a:off x="15280" y="4256813"/>
                <a:ext cx="2394473" cy="684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s-A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D73B44B-E892-46D0-B8B4-B7EC9D72A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" y="4256813"/>
                <a:ext cx="2394473" cy="6843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="" xmlns:a16="http://schemas.microsoft.com/office/drawing/2014/main" id="{EB27D411-20D9-42C1-A22C-D13E689E447D}"/>
                  </a:ext>
                </a:extLst>
              </p:cNvPr>
              <p:cNvSpPr txBox="1"/>
              <p:nvPr/>
            </p:nvSpPr>
            <p:spPr>
              <a:xfrm>
                <a:off x="2282746" y="4176069"/>
                <a:ext cx="1824665" cy="791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AR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𝑠𝑒𝑛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s-AR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AR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box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𝑐𝑜𝑠𝑥</m:t>
                                      </m:r>
                                    </m:e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B27D411-20D9-42C1-A22C-D13E689E4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46" y="4176069"/>
                <a:ext cx="1824665" cy="791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="" xmlns:a16="http://schemas.microsoft.com/office/drawing/2014/main" id="{C6DCC49E-A298-44CA-9034-0BC5972ABFF8}"/>
                  </a:ext>
                </a:extLst>
              </p:cNvPr>
              <p:cNvSpPr txBox="1"/>
              <p:nvPr/>
            </p:nvSpPr>
            <p:spPr>
              <a:xfrm>
                <a:off x="288080" y="5342087"/>
                <a:ext cx="2843760" cy="555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unc>
                            <m:funcPr>
                              <m:ctrlPr>
                                <a:rPr lang="es-AR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6DCC49E-A298-44CA-9034-0BC5972AB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" y="5342087"/>
                <a:ext cx="2843760" cy="5554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2">
            <a:extLst>
              <a:ext uri="{FF2B5EF4-FFF2-40B4-BE49-F238E27FC236}">
                <a16:creationId xmlns="" xmlns:a16="http://schemas.microsoft.com/office/drawing/2014/main" id="{4E9A66F4-FFE8-4698-BE54-A9BAA3642560}"/>
              </a:ext>
            </a:extLst>
          </p:cNvPr>
          <p:cNvCxnSpPr/>
          <p:nvPr/>
        </p:nvCxnSpPr>
        <p:spPr>
          <a:xfrm>
            <a:off x="4107411" y="2539123"/>
            <a:ext cx="0" cy="4058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B6508767-3E44-4EBF-B837-54B2670220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07173" y="2780928"/>
            <a:ext cx="1914525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="" xmlns:a16="http://schemas.microsoft.com/office/drawing/2014/main" id="{04CE4B9D-099C-4BA0-8F4B-55D68E5E6EB9}"/>
                  </a:ext>
                </a:extLst>
              </p:cNvPr>
              <p:cNvSpPr txBox="1"/>
              <p:nvPr/>
            </p:nvSpPr>
            <p:spPr>
              <a:xfrm>
                <a:off x="4622949" y="3434327"/>
                <a:ext cx="1028487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4CE4B9D-099C-4BA0-8F4B-55D68E5E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49" y="3434327"/>
                <a:ext cx="1028487" cy="4676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="" xmlns:a16="http://schemas.microsoft.com/office/drawing/2014/main" id="{108C5D3C-532A-4BFE-861E-D2E45113D91E}"/>
                  </a:ext>
                </a:extLst>
              </p:cNvPr>
              <p:cNvSpPr txBox="1"/>
              <p:nvPr/>
            </p:nvSpPr>
            <p:spPr>
              <a:xfrm>
                <a:off x="5656422" y="3278324"/>
                <a:ext cx="1038298" cy="623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08C5D3C-532A-4BFE-861E-D2E45113D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22" y="3278324"/>
                <a:ext cx="1038298" cy="6236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="" xmlns:a16="http://schemas.microsoft.com/office/drawing/2014/main" id="{682F5FC7-D062-4842-80F9-0EE0540FD923}"/>
                  </a:ext>
                </a:extLst>
              </p:cNvPr>
              <p:cNvSpPr txBox="1"/>
              <p:nvPr/>
            </p:nvSpPr>
            <p:spPr>
              <a:xfrm>
                <a:off x="6694719" y="3439329"/>
                <a:ext cx="1261657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2F5FC7-D062-4842-80F9-0EE0540F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19" y="3439329"/>
                <a:ext cx="1261657" cy="4626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5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2" grpId="0"/>
      <p:bldP spid="23" grpId="0"/>
      <p:bldP spid="27" grpId="0"/>
      <p:bldP spid="28" grpId="0"/>
      <p:bldP spid="29" grpId="0"/>
      <p:bldP spid="32" grpId="0"/>
      <p:bldP spid="33" grpId="0"/>
      <p:bldP spid="26" grpId="0"/>
      <p:bldP spid="30" grpId="0"/>
      <p:bldP spid="3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2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3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Words>1247</Words>
  <Application>Microsoft Office PowerPoint</Application>
  <PresentationFormat>Presentación en pantalla (4:3)</PresentationFormat>
  <Paragraphs>114</Paragraphs>
  <Slides>14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6" baseType="lpstr">
      <vt:lpstr>Mirador</vt:lpstr>
      <vt:lpstr>Ecuación</vt:lpstr>
      <vt:lpstr>   CDI Resolución de Ejercicios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XP Titan Ultimate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 Resolución de Ejercicios</dc:title>
  <dc:creator>Cesar</dc:creator>
  <cp:lastModifiedBy>Usuario</cp:lastModifiedBy>
  <cp:revision>105</cp:revision>
  <dcterms:created xsi:type="dcterms:W3CDTF">2020-03-27T02:30:27Z</dcterms:created>
  <dcterms:modified xsi:type="dcterms:W3CDTF">2022-05-06T14:57:25Z</dcterms:modified>
</cp:coreProperties>
</file>